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198241-259D-456B-9614-930C7B150CFF}" v="1" dt="2023-06-06T06:22:42.8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86486" autoAdjust="0"/>
  </p:normalViewPr>
  <p:slideViewPr>
    <p:cSldViewPr>
      <p:cViewPr varScale="1">
        <p:scale>
          <a:sx n="95" d="100"/>
          <a:sy n="95" d="100"/>
        </p:scale>
        <p:origin x="36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4198241-259D-456B-9614-930C7B150CFF}"/>
    <pc:docChg chg="modSld">
      <pc:chgData name="Narelle Wheaton" userId="6e1b2b30-480e-4f91-806b-6735d5b9e446" providerId="ADAL" clId="{F4198241-259D-456B-9614-930C7B150CFF}" dt="2023-06-06T06:22:42.889" v="0" actId="207"/>
      <pc:docMkLst>
        <pc:docMk/>
      </pc:docMkLst>
      <pc:sldChg chg="modSp">
        <pc:chgData name="Narelle Wheaton" userId="6e1b2b30-480e-4f91-806b-6735d5b9e446" providerId="ADAL" clId="{F4198241-259D-456B-9614-930C7B150CFF}" dt="2023-06-06T06:22:42.889" v="0" actId="207"/>
        <pc:sldMkLst>
          <pc:docMk/>
          <pc:sldMk cId="0" sldId="256"/>
        </pc:sldMkLst>
        <pc:spChg chg="mod">
          <ac:chgData name="Narelle Wheaton" userId="6e1b2b30-480e-4f91-806b-6735d5b9e446" providerId="ADAL" clId="{F4198241-259D-456B-9614-930C7B150CFF}" dt="2023-06-06T06:22:42.889" v="0" actId="207"/>
          <ac:spMkLst>
            <pc:docMk/>
            <pc:sldMk cId="0" sldId="256"/>
            <ac:spMk id="3074" creationId="{315AA76D-B949-9B2E-17E2-FAB204DEABAA}"/>
          </ac:spMkLst>
        </pc:spChg>
      </pc:sldChg>
      <pc:sldChg chg="modSp">
        <pc:chgData name="Narelle Wheaton" userId="6e1b2b30-480e-4f91-806b-6735d5b9e446" providerId="ADAL" clId="{F4198241-259D-456B-9614-930C7B150CFF}" dt="2023-06-06T06:22:42.889" v="0" actId="207"/>
        <pc:sldMkLst>
          <pc:docMk/>
          <pc:sldMk cId="0" sldId="257"/>
        </pc:sldMkLst>
        <pc:spChg chg="mod">
          <ac:chgData name="Narelle Wheaton" userId="6e1b2b30-480e-4f91-806b-6735d5b9e446" providerId="ADAL" clId="{F4198241-259D-456B-9614-930C7B150CFF}" dt="2023-06-06T06:22:42.889" v="0" actId="207"/>
          <ac:spMkLst>
            <pc:docMk/>
            <pc:sldMk cId="0" sldId="257"/>
            <ac:spMk id="3" creationId="{E236E19A-6C1F-AD6D-2E43-E043586A81D8}"/>
          </ac:spMkLst>
        </pc:spChg>
      </pc:sldChg>
      <pc:sldChg chg="modSp">
        <pc:chgData name="Narelle Wheaton" userId="6e1b2b30-480e-4f91-806b-6735d5b9e446" providerId="ADAL" clId="{F4198241-259D-456B-9614-930C7B150CFF}" dt="2023-06-06T06:22:42.889" v="0" actId="207"/>
        <pc:sldMkLst>
          <pc:docMk/>
          <pc:sldMk cId="3658870858" sldId="258"/>
        </pc:sldMkLst>
        <pc:spChg chg="mod">
          <ac:chgData name="Narelle Wheaton" userId="6e1b2b30-480e-4f91-806b-6735d5b9e446" providerId="ADAL" clId="{F4198241-259D-456B-9614-930C7B150CFF}" dt="2023-06-06T06:22:42.889" v="0" actId="207"/>
          <ac:spMkLst>
            <pc:docMk/>
            <pc:sldMk cId="3658870858" sldId="258"/>
            <ac:spMk id="3074" creationId="{315AA76D-B949-9B2E-17E2-FAB204DEABAA}"/>
          </ac:spMkLst>
        </pc:spChg>
      </pc:sldChg>
      <pc:sldChg chg="modSp">
        <pc:chgData name="Narelle Wheaton" userId="6e1b2b30-480e-4f91-806b-6735d5b9e446" providerId="ADAL" clId="{F4198241-259D-456B-9614-930C7B150CFF}" dt="2023-06-06T06:22:42.889" v="0" actId="207"/>
        <pc:sldMkLst>
          <pc:docMk/>
          <pc:sldMk cId="3394320522" sldId="259"/>
        </pc:sldMkLst>
        <pc:spChg chg="mod">
          <ac:chgData name="Narelle Wheaton" userId="6e1b2b30-480e-4f91-806b-6735d5b9e446" providerId="ADAL" clId="{F4198241-259D-456B-9614-930C7B150CFF}" dt="2023-06-06T06:22:42.889" v="0" actId="207"/>
          <ac:spMkLst>
            <pc:docMk/>
            <pc:sldMk cId="3394320522" sldId="259"/>
            <ac:spMk id="3" creationId="{E236E19A-6C1F-AD6D-2E43-E043586A81D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0F822D4-006C-6BA9-DCC4-C267D2BF07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82115E-46C6-FFA2-0C0D-388E9E88D61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2E26377A-3F53-4B10-8E1D-D9CCD99CE65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647E996-C7E3-0C2B-3A05-3F88A7507FA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198ADD8-E1E8-5B9C-E6C8-E062328F47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D27828-8CEA-5B0B-40AB-D783A4545C6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A833AD-BBCE-DB6A-14DB-12FF0597AB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5F8D612-6C1C-44A4-B3AA-BF444A5597D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C3B7BFB3-84AA-705B-5396-D942D99B28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86464C89-DF2F-AE90-6B73-FD8C7FE374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A5431216-4F1C-5518-B1C5-73658FB496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06E9CE54-0D22-4E7F-9A90-2C02CD76049F}" type="slidenum">
              <a:rPr lang="en-AU" altLang="en-US"/>
              <a:pPr/>
              <a:t>3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C3B7BFB3-84AA-705B-5396-D942D99B28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86464C89-DF2F-AE90-6B73-FD8C7FE374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A5431216-4F1C-5518-B1C5-73658FB496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06E9CE54-0D22-4E7F-9A90-2C02CD76049F}" type="slidenum">
              <a:rPr lang="en-AU" altLang="en-US"/>
              <a:pPr/>
              <a:t>4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28280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929C-9C40-F2D6-1D57-A52177816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92413-51DE-4936-B17B-BA49DFC3635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25CA9-4644-1690-0FF4-BD021D368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92FF8F-ECF0-718D-B67B-403671113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0CC94-85BB-42B0-8B06-CACE229434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2881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BEA91-F97B-B16E-5FD3-E362E39A3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F7490-0590-4F62-B0E4-BDE45E15FED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72E28-09F0-33A5-E4A9-6865B8B9F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21C547-4B0A-71A7-B45D-39E2C365A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BEC4F-AC7C-4641-A972-D98E7206FD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243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42C04-6A6F-E558-0A41-A0A6B9068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0A89F-03B0-4EF0-A888-B2FF03AFBEF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A1154-45A2-6177-9626-C3DAC326E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A38038-4990-82CD-5936-E070C0CB3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6005C-42B5-43A5-A77A-526C1A0861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2559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4B475-5042-2481-C05D-D1C5365FE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AF636-EF2F-417F-A7A4-C6251105630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B19FE-9D78-B66D-D600-EBD725D16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000CB-5076-A638-2D0D-45583B7E3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93508-2211-45EF-84CE-A575C4C56F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29158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3751-2F86-8AC0-D308-B706267FD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2FCFD-3E4C-40CC-B231-60ADE995357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E5C93-C25C-529D-D110-DE4B74754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E75E7-E69D-8FEC-32D9-A4293488E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E76A4-1612-4638-A128-FAAE9A2919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46667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BE60C4-CF25-E1DD-DAEE-986FA95A3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BBE56-2F4A-4954-B78B-9F8A1E1874C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CB5605B-F23C-6271-CA5D-7CBE74A4A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B7C76A-55F5-C79E-EBAD-BB2C45C2E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E53C2-06E0-4061-9B0D-30F2C77BB5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99595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2A3AEA9-5B0A-5F93-D9A6-0F37E42E1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903E6-C2CC-4B84-BD5E-05E019F3A2A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7F7D607-63E2-A094-00E3-7720F0E63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63B6D49-2705-B30F-5C59-06A6F2921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F5817-9B03-41B9-843A-4A82C1796E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44677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4F3192B-351B-FEA6-28A9-75B0F75B0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FA57A-1147-4003-869F-E49B5AEB8EA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BE96424-F5B9-4A95-D0FC-ECE161041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ED1B69C-3B68-14CB-8C9A-93079DC50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D7563-5A0A-4385-AF3E-9EFF35D8AB0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05636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4C3661A-F094-2741-850A-C959012BA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300C5-ADF0-4952-B331-0B18534E742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668B932-ACE5-556B-3A40-D22F047E5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FC76F73-0C78-7997-2FC6-A2E695C41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099C7-12D4-4368-A3B2-6BAD5031514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082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28E7F2-383C-596A-9999-6858FCDDC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2AAD2-3225-45F9-BB71-595E61ACB31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BAA53DF-97C4-77AE-93F8-F9D3DE223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8C5B9D-8DD2-AE50-CE74-3D6B74D91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C237E-7AC8-4897-8762-F43FED62CEB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5766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383A55-E611-6AC0-EAD8-AE48FC267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25D80-0202-4D92-B561-54C0789FE48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177654-6CE2-D238-E17C-BE4DA6D4F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8CA2E9-6125-5B12-A311-B331B7B88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B1F2E-3A79-41D5-93C8-9CA3BB4DAC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813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B3D4608-369E-AE64-29CD-7A9293D5045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0DAEFA0-D54B-0966-C611-0361653FD69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1699C6-4AF9-E79A-F111-6BE264D890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2E040C-CA84-4B95-A7F0-FDF8800A766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4839C-AC7D-940D-A87A-B3ECD9410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90F6F1-12E3-2D15-3B45-16BE92A6E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8479357-EC18-4F0F-97E5-FE364A59B8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315AA76D-B949-9B2E-17E2-FAB204DEAB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556643"/>
            <a:ext cx="9505950" cy="3744714"/>
          </a:xfrm>
        </p:spPr>
        <p:txBody>
          <a:bodyPr/>
          <a:lstStyle/>
          <a:p>
            <a:pPr eaLnBrk="1" hangingPunct="1"/>
            <a:r>
              <a:rPr lang="en-AU" altLang="en-US" sz="26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Let all the world in every corner sing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My God and King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 heavens are not too high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His praise may thither fly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315AA76D-B949-9B2E-17E2-FAB204DEAB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844675"/>
            <a:ext cx="9505950" cy="3168650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 earth is not too low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His praises there may grow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Let all the world in every corner sing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My God and King</a:t>
            </a:r>
          </a:p>
        </p:txBody>
      </p:sp>
    </p:spTree>
    <p:extLst>
      <p:ext uri="{BB962C8B-B14F-4D97-AF65-F5344CB8AC3E}">
        <p14:creationId xmlns:p14="http://schemas.microsoft.com/office/powerpoint/2010/main" val="3658870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36E19A-6C1F-AD6D-2E43-E043586A81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520577"/>
            <a:ext cx="10369550" cy="381684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400" dirty="0">
                <a:solidFill>
                  <a:srgbClr val="FFFFFF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rgbClr val="FFFFFF"/>
                </a:solidFill>
              </a:rPr>
              <a:t>Let all the world in every corner sing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rgbClr val="FFFFFF"/>
                </a:solidFill>
              </a:rPr>
              <a:t>My God and King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rgbClr val="FFFFFF"/>
                </a:solidFill>
              </a:rPr>
              <a:t>The church with psalms must shout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rgbClr val="FFFFFF"/>
                </a:solidFill>
              </a:rPr>
              <a:t>No door can keep them out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36E19A-6C1F-AD6D-2E43-E043586A81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736601"/>
            <a:ext cx="10369550" cy="338479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rgbClr val="FFFFFF"/>
                </a:solidFill>
              </a:rPr>
              <a:t>But above all the heart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rgbClr val="FFFFFF"/>
                </a:solidFill>
              </a:rPr>
              <a:t>Must bear the longest part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rgbClr val="FFFFFF"/>
                </a:solidFill>
              </a:rPr>
              <a:t>Let all the world in every corner sing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rgbClr val="FFFFFF"/>
                </a:solidFill>
              </a:rPr>
              <a:t>My God and King</a:t>
            </a:r>
          </a:p>
        </p:txBody>
      </p:sp>
      <p:sp>
        <p:nvSpPr>
          <p:cNvPr id="4099" name="Rectangle 4">
            <a:extLst>
              <a:ext uri="{FF2B5EF4-FFF2-40B4-BE49-F238E27FC236}">
                <a16:creationId xmlns:a16="http://schemas.microsoft.com/office/drawing/2014/main" id="{3B2BA516-7266-602D-66EC-A2E6B9FEE4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400675"/>
            <a:ext cx="4572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CCLI Song # 1596062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Basil Harwood | George Herbert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3394320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138</Words>
  <Application>Microsoft Office PowerPoint</Application>
  <PresentationFormat>Widescreen</PresentationFormat>
  <Paragraphs>26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 All The World</dc:title>
  <dc:creator>ITS</dc:creator>
  <cp:lastModifiedBy>Narelle Wheaton</cp:lastModifiedBy>
  <cp:revision>4</cp:revision>
  <dcterms:created xsi:type="dcterms:W3CDTF">2015-12-29T07:37:19Z</dcterms:created>
  <dcterms:modified xsi:type="dcterms:W3CDTF">2023-06-06T06:22:48Z</dcterms:modified>
</cp:coreProperties>
</file>